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3DD176-4D15-4823-9338-37DECF8A3B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4AD596-FAB1-40AD-870C-12F0C46F30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DA6E9D-08B6-461D-B279-1D09586F7D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EBB916-9B12-449E-8F02-C3AA32EE88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B98658F-9793-445A-8F6E-F79FCA2C15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70B3923-C582-42D0-9C22-540182E1E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7DFD6F4-E4F6-4761-95B7-CB140F066B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FA77893-5933-4742-BD6E-DDC6A86612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8C14BA-505A-4AB6-A879-695F8A1AA514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8E93D2-AE0A-4607-81F0-E4C26F03C9DF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F3EEB9-7775-432C-B577-904B4DF6A9F6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63FD87-9870-4C21-B989-A4F80FA50510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5638A6-0053-4AC1-9118-1569C89FFF6E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D0D3D9-9388-428C-A71C-0F11222C0D9A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Titeltextes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Format des Gliederungstextes durch Klicken bearbeiten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Zweite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Dritte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Vierte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Fünfte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Sechste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Arial"/>
              </a:rPr>
              <a:t>Siebte Gliederungsebene</a:t>
            </a: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  <a:ea typeface="DejaVu Sans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8426C3-6AE7-485F-94A9-5709D0C8E270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  <a:ea typeface="DejaVu San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gif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gif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gif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gif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6"/>
          <p:cNvSpPr/>
          <p:nvPr/>
        </p:nvSpPr>
        <p:spPr>
          <a:xfrm>
            <a:off x="0" y="360"/>
            <a:ext cx="121906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52" name="Textfeld 8"/>
          <p:cNvSpPr/>
          <p:nvPr/>
        </p:nvSpPr>
        <p:spPr>
          <a:xfrm>
            <a:off x="-47880" y="2079000"/>
            <a:ext cx="6602760" cy="2405880"/>
          </a:xfrm>
          <a:prstGeom prst="rect">
            <a:avLst/>
          </a:prstGeom>
          <a:noFill/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Präsentation über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Ticketsystem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3" name="Textfeld 20"/>
          <p:cNvSpPr/>
          <p:nvPr/>
        </p:nvSpPr>
        <p:spPr>
          <a:xfrm>
            <a:off x="7641720" y="4452120"/>
            <a:ext cx="6159960" cy="2558520"/>
          </a:xfrm>
          <a:prstGeom prst="rect">
            <a:avLst/>
          </a:prstGeom>
          <a:noFill/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Abdullah Hemmat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Marcel Kutzmutz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Jihye Lee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Andre Schnitzke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8965800" y="381600"/>
            <a:ext cx="2772720" cy="260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8548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94"/>
          <p:cNvSpPr/>
          <p:nvPr/>
        </p:nvSpPr>
        <p:spPr>
          <a:xfrm>
            <a:off x="354960" y="88560"/>
            <a:ext cx="62884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4"/>
          <p:cNvSpPr/>
          <p:nvPr/>
        </p:nvSpPr>
        <p:spPr>
          <a:xfrm>
            <a:off x="3511800" y="325080"/>
            <a:ext cx="5839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24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Detaillierter Zeitplan inkl. Datumsangaben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98" name="Tabelle 1"/>
          <p:cNvGraphicFramePr/>
          <p:nvPr/>
        </p:nvGraphicFramePr>
        <p:xfrm>
          <a:off x="462960" y="959400"/>
          <a:ext cx="9166320" cy="6065280"/>
        </p:xfrm>
        <a:graphic>
          <a:graphicData uri="http://schemas.openxmlformats.org/drawingml/2006/table">
            <a:tbl>
              <a:tblPr/>
              <a:tblGrid>
                <a:gridCol w="4223520"/>
                <a:gridCol w="2511360"/>
                <a:gridCol w="2431800"/>
              </a:tblGrid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Projektphase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Zeitraum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Aufwand in Stunden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Entwurf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21.01. – 21.01.2025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Datenmodelierung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4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Models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3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Views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1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Abnahme Entwurf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22.01. – 22.01.2025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Implementierung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22.01. – 28.01.2025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42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MVC in ASP.NET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Local DB für Datenanbindung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6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Bedienfelder, Funktionen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12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Plausibilitätsprüfung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Whitebox-Test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Qualitätssicherung/Fehlerbehebung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28.01. – 30.01.2025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BlackBox-Test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Fehlerbehebung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6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Abnahme Projekt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30.01.2025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Dokumentation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30.01. – 4.02.2025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84760"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Projektdokumentation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Rechteck 2"/>
          <p:cNvSpPr/>
          <p:nvPr/>
        </p:nvSpPr>
        <p:spPr>
          <a:xfrm>
            <a:off x="0" y="0"/>
            <a:ext cx="57448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101" name="Textfeld 3"/>
          <p:cNvSpPr/>
          <p:nvPr/>
        </p:nvSpPr>
        <p:spPr>
          <a:xfrm>
            <a:off x="242640" y="573120"/>
            <a:ext cx="2369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Textfeld 4"/>
          <p:cNvSpPr/>
          <p:nvPr/>
        </p:nvSpPr>
        <p:spPr>
          <a:xfrm>
            <a:off x="296280" y="1404360"/>
            <a:ext cx="5318280" cy="51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3" name="Grafik 1" descr="Ein Bild, das Text, Schrift, Grafiken, Grafikdesign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084720" y="1971720"/>
            <a:ext cx="5884200" cy="322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1"/>
          <p:cNvSpPr/>
          <p:nvPr/>
        </p:nvSpPr>
        <p:spPr>
          <a:xfrm>
            <a:off x="351000" y="1002600"/>
            <a:ext cx="3432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Ist-Analyse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Textfeld 2"/>
          <p:cNvSpPr/>
          <p:nvPr/>
        </p:nvSpPr>
        <p:spPr>
          <a:xfrm>
            <a:off x="206640" y="1886760"/>
            <a:ext cx="10589760" cy="52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Ticketanfragen über mehrere Kanäle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Keine übersichtliche Erfassung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Verspätung der Arbeit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Zusätzlicher Aufwand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Problem beim Zuordnen der 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417600" y="710280"/>
            <a:ext cx="5226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Anwendungsfälle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1" name="Grafik 15" descr="Ein Bild, das Diagramm, Text, Plan, Reihe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934280" y="1645920"/>
            <a:ext cx="7769520" cy="489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Rechteck 2"/>
          <p:cNvSpPr/>
          <p:nvPr/>
        </p:nvSpPr>
        <p:spPr>
          <a:xfrm>
            <a:off x="0" y="0"/>
            <a:ext cx="57448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114" name="Textfeld 3"/>
          <p:cNvSpPr/>
          <p:nvPr/>
        </p:nvSpPr>
        <p:spPr>
          <a:xfrm>
            <a:off x="242640" y="573120"/>
            <a:ext cx="2369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4"/>
          <p:cNvSpPr/>
          <p:nvPr/>
        </p:nvSpPr>
        <p:spPr>
          <a:xfrm>
            <a:off x="222480" y="1404360"/>
            <a:ext cx="5317920" cy="51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6" name="Grafik 1" descr="Ein Bild, das Text, Schrift, Grafiken, Grafikdesign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084720" y="1971720"/>
            <a:ext cx="5884200" cy="322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1"/>
          <p:cNvSpPr/>
          <p:nvPr/>
        </p:nvSpPr>
        <p:spPr>
          <a:xfrm>
            <a:off x="462960" y="1002600"/>
            <a:ext cx="3871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feld 1"/>
          <p:cNvSpPr/>
          <p:nvPr/>
        </p:nvSpPr>
        <p:spPr>
          <a:xfrm>
            <a:off x="462960" y="1002600"/>
            <a:ext cx="3871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feld 2"/>
          <p:cNvSpPr/>
          <p:nvPr/>
        </p:nvSpPr>
        <p:spPr>
          <a:xfrm>
            <a:off x="1107720" y="2532960"/>
            <a:ext cx="9553680" cy="28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7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10"/>
          <p:cNvSpPr/>
          <p:nvPr/>
        </p:nvSpPr>
        <p:spPr>
          <a:xfrm>
            <a:off x="462960" y="1002600"/>
            <a:ext cx="3871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Textfeld 11"/>
          <p:cNvSpPr/>
          <p:nvPr/>
        </p:nvSpPr>
        <p:spPr>
          <a:xfrm>
            <a:off x="1107720" y="2532960"/>
            <a:ext cx="9553680" cy="28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10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feld 15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Textfeld 16"/>
          <p:cNvSpPr/>
          <p:nvPr/>
        </p:nvSpPr>
        <p:spPr>
          <a:xfrm>
            <a:off x="462960" y="1002600"/>
            <a:ext cx="3871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17"/>
          <p:cNvSpPr/>
          <p:nvPr/>
        </p:nvSpPr>
        <p:spPr>
          <a:xfrm>
            <a:off x="1107720" y="2532960"/>
            <a:ext cx="9553680" cy="28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487440" y="1002600"/>
            <a:ext cx="53967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Rechteck 2"/>
          <p:cNvSpPr/>
          <p:nvPr/>
        </p:nvSpPr>
        <p:spPr>
          <a:xfrm>
            <a:off x="0" y="0"/>
            <a:ext cx="57448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57" name="Textfeld 3"/>
          <p:cNvSpPr/>
          <p:nvPr/>
        </p:nvSpPr>
        <p:spPr>
          <a:xfrm>
            <a:off x="242640" y="573120"/>
            <a:ext cx="2369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Textfeld 4"/>
          <p:cNvSpPr/>
          <p:nvPr/>
        </p:nvSpPr>
        <p:spPr>
          <a:xfrm>
            <a:off x="222480" y="1404360"/>
            <a:ext cx="5317920" cy="51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9" name="Grafik 2" descr="Ein Bild, das Text, Schrift, Grafiken, Grafikdesign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084720" y="1971720"/>
            <a:ext cx="5884200" cy="322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Textfeld 1"/>
          <p:cNvSpPr/>
          <p:nvPr/>
        </p:nvSpPr>
        <p:spPr>
          <a:xfrm>
            <a:off x="487440" y="1002600"/>
            <a:ext cx="53967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2"/>
          <p:cNvSpPr/>
          <p:nvPr/>
        </p:nvSpPr>
        <p:spPr>
          <a:xfrm>
            <a:off x="932040" y="2532960"/>
            <a:ext cx="924228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ASP.NET Core Model-View-Controller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Entity Framework  </a:t>
            </a:r>
            <a:r>
              <a:rPr b="0" lang="de-DE" sz="4000" strike="noStrike" u="none">
                <a:solidFill>
                  <a:srgbClr val="333333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 MSSQL-Server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rafik 8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feld 12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Textfeld 13"/>
          <p:cNvSpPr/>
          <p:nvPr/>
        </p:nvSpPr>
        <p:spPr>
          <a:xfrm>
            <a:off x="487440" y="1002600"/>
            <a:ext cx="53967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Textfeld 14"/>
          <p:cNvSpPr/>
          <p:nvPr/>
        </p:nvSpPr>
        <p:spPr>
          <a:xfrm>
            <a:off x="932040" y="2532960"/>
            <a:ext cx="924228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ASP.NET Core Model-View-Controller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Entity Framework 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MSSQL-Server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Textfeld 1"/>
          <p:cNvSpPr/>
          <p:nvPr/>
        </p:nvSpPr>
        <p:spPr>
          <a:xfrm>
            <a:off x="571680" y="1002600"/>
            <a:ext cx="38386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Textfeld 1"/>
          <p:cNvSpPr/>
          <p:nvPr/>
        </p:nvSpPr>
        <p:spPr>
          <a:xfrm>
            <a:off x="571680" y="1002600"/>
            <a:ext cx="38386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Grafik 6" descr="Ein Bild, das Screenshot, Software, Multimedia-Software, Tex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59480" y="3340440"/>
            <a:ext cx="11871720" cy="247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feld 7"/>
          <p:cNvSpPr/>
          <p:nvPr/>
        </p:nvSpPr>
        <p:spPr>
          <a:xfrm>
            <a:off x="654480" y="2433600"/>
            <a:ext cx="264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Login Daten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Textfeld 1"/>
          <p:cNvSpPr/>
          <p:nvPr/>
        </p:nvSpPr>
        <p:spPr>
          <a:xfrm>
            <a:off x="571680" y="1002600"/>
            <a:ext cx="38386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7"/>
          <p:cNvSpPr/>
          <p:nvPr/>
        </p:nvSpPr>
        <p:spPr>
          <a:xfrm>
            <a:off x="743040" y="2433600"/>
            <a:ext cx="3382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Anfragen Daten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5" name="Grafik 3" descr=""/>
          <p:cNvPicPr/>
          <p:nvPr/>
        </p:nvPicPr>
        <p:blipFill>
          <a:blip r:embed="rId2"/>
          <a:stretch/>
        </p:blipFill>
        <p:spPr>
          <a:xfrm>
            <a:off x="12240" y="3429000"/>
            <a:ext cx="12154680" cy="101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505080" y="1002600"/>
            <a:ext cx="4550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1" name="Textfeld 1"/>
          <p:cNvSpPr/>
          <p:nvPr/>
        </p:nvSpPr>
        <p:spPr>
          <a:xfrm>
            <a:off x="505080" y="1002600"/>
            <a:ext cx="4550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2"/>
          <p:cNvSpPr/>
          <p:nvPr/>
        </p:nvSpPr>
        <p:spPr>
          <a:xfrm>
            <a:off x="952920" y="2532960"/>
            <a:ext cx="927972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feld 94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5" name="Textfeld 1"/>
          <p:cNvSpPr/>
          <p:nvPr/>
        </p:nvSpPr>
        <p:spPr>
          <a:xfrm>
            <a:off x="505080" y="1002600"/>
            <a:ext cx="4550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2"/>
          <p:cNvSpPr/>
          <p:nvPr/>
        </p:nvSpPr>
        <p:spPr>
          <a:xfrm>
            <a:off x="952920" y="2532960"/>
            <a:ext cx="927972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rafik 11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Textfeld 18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Textfeld 19"/>
          <p:cNvSpPr/>
          <p:nvPr/>
        </p:nvSpPr>
        <p:spPr>
          <a:xfrm>
            <a:off x="505080" y="1002600"/>
            <a:ext cx="4550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21"/>
          <p:cNvSpPr/>
          <p:nvPr/>
        </p:nvSpPr>
        <p:spPr>
          <a:xfrm>
            <a:off x="952920" y="2532960"/>
            <a:ext cx="927972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rafik 13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Textfeld 22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Textfeld 23"/>
          <p:cNvSpPr/>
          <p:nvPr/>
        </p:nvSpPr>
        <p:spPr>
          <a:xfrm>
            <a:off x="429480" y="1002600"/>
            <a:ext cx="58705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Benutzeroberfläche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Rechteck 2"/>
          <p:cNvSpPr/>
          <p:nvPr/>
        </p:nvSpPr>
        <p:spPr>
          <a:xfrm>
            <a:off x="0" y="0"/>
            <a:ext cx="57448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62" name="Textfeld 3"/>
          <p:cNvSpPr/>
          <p:nvPr/>
        </p:nvSpPr>
        <p:spPr>
          <a:xfrm>
            <a:off x="242640" y="573120"/>
            <a:ext cx="2369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Textfeld 4"/>
          <p:cNvSpPr/>
          <p:nvPr/>
        </p:nvSpPr>
        <p:spPr>
          <a:xfrm>
            <a:off x="222480" y="1404360"/>
            <a:ext cx="5317920" cy="51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4" name="Grafik 1" descr="Ein Bild, das Text, Schrift, Grafiken, Grafikdesign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084720" y="1971720"/>
            <a:ext cx="5884200" cy="322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17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feld 28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Textfeld 29"/>
          <p:cNvSpPr/>
          <p:nvPr/>
        </p:nvSpPr>
        <p:spPr>
          <a:xfrm>
            <a:off x="429480" y="1002600"/>
            <a:ext cx="58705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Benutzeroberfläche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540000" y="1620000"/>
            <a:ext cx="10980000" cy="349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Razor Template Engine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einheitliches Layout für alle Gruppen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einfache Bedienung, bessere Übersicht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540000" y="4680000"/>
            <a:ext cx="10101600" cy="1791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Getrennte Logik von der Beutzeroberfläche</a:t>
            </a:r>
            <a:endParaRPr b="0" lang="de-DE" sz="4000" strike="noStrike" u="none">
              <a:solidFill>
                <a:srgbClr val="333333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rgbClr val="333333"/>
                </a:solidFill>
                <a:uFillTx/>
                <a:latin typeface="Century Gothic"/>
                <a:ea typeface="DejaVu Sans"/>
              </a:rPr>
              <a:t>Code erweiterbar</a:t>
            </a:r>
            <a:endParaRPr b="0" lang="de-DE" sz="4000" strike="noStrike" u="none">
              <a:solidFill>
                <a:srgbClr val="333333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rafik 16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Textfeld 26"/>
          <p:cNvSpPr/>
          <p:nvPr/>
        </p:nvSpPr>
        <p:spPr>
          <a:xfrm>
            <a:off x="354600" y="88560"/>
            <a:ext cx="61588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Entwurfs-/Implementierungsphase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Textfeld 27"/>
          <p:cNvSpPr/>
          <p:nvPr/>
        </p:nvSpPr>
        <p:spPr>
          <a:xfrm>
            <a:off x="429480" y="1002600"/>
            <a:ext cx="58705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Benutzeroberfläche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540000" y="1620000"/>
            <a:ext cx="10980000" cy="349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Razor Template Engine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einheitliches Layout für alle Gruppen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einfache Bedienung, bessere Übersicht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540000" y="4680000"/>
            <a:ext cx="10101600" cy="17910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Getrennte Logik von der Beutzeroberfläche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648000" indent="-216000" defTabSz="9144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→ </a:t>
            </a: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Code erweiterbar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Textfeld 3"/>
          <p:cNvSpPr/>
          <p:nvPr/>
        </p:nvSpPr>
        <p:spPr>
          <a:xfrm>
            <a:off x="423000" y="125280"/>
            <a:ext cx="4781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Funktion für die Kunde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6" name="Grafik 4" descr="Ein Bild, das Text, Screenshot, Software, Webseite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248040" y="1231560"/>
            <a:ext cx="10812960" cy="550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Textfeld 3"/>
          <p:cNvSpPr/>
          <p:nvPr/>
        </p:nvSpPr>
        <p:spPr>
          <a:xfrm>
            <a:off x="427680" y="125280"/>
            <a:ext cx="5618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Funktion für die Mitarbeiter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9" name="Grafik 6" descr="Ein Bild, das Text, Screenshot, Software, Computer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162720" y="1064520"/>
            <a:ext cx="10823040" cy="5505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Textfeld 3"/>
          <p:cNvSpPr/>
          <p:nvPr/>
        </p:nvSpPr>
        <p:spPr>
          <a:xfrm>
            <a:off x="423360" y="125280"/>
            <a:ext cx="4729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Funktion für die Admin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2" name="Grafik 4" descr="Ein Bild, das Text, Screenshot, Software, Computer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136080" y="1145880"/>
            <a:ext cx="10980720" cy="558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3"/>
          <p:cNvSpPr/>
          <p:nvPr/>
        </p:nvSpPr>
        <p:spPr>
          <a:xfrm>
            <a:off x="423360" y="125280"/>
            <a:ext cx="4729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Funktion für die Admin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5" name="Grafik 2" descr="Ein Bild, das Text, Software, Computersymbol, Webseite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115920" y="1134000"/>
            <a:ext cx="11004840" cy="559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feld 3"/>
          <p:cNvSpPr/>
          <p:nvPr/>
        </p:nvSpPr>
        <p:spPr>
          <a:xfrm>
            <a:off x="423360" y="125280"/>
            <a:ext cx="4729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Funktion für die Admin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8" name="Grafik 2" descr="Ein Bild, das Text, Software, Screenshot, Computersymbol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140040" y="1046520"/>
            <a:ext cx="10931040" cy="556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Textfeld 3"/>
          <p:cNvSpPr/>
          <p:nvPr/>
        </p:nvSpPr>
        <p:spPr>
          <a:xfrm>
            <a:off x="407160" y="125280"/>
            <a:ext cx="1171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Fazit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1" name="Grafik 4" descr="Ein Bild, das Text, Screenshot, Schrift, Zah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504440" y="1546920"/>
            <a:ext cx="9182520" cy="150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5"/>
          <p:cNvSpPr/>
          <p:nvPr/>
        </p:nvSpPr>
        <p:spPr>
          <a:xfrm>
            <a:off x="1428480" y="827640"/>
            <a:ext cx="1933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Soll / Ist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4" dur="indefinite" restart="never" nodeType="tmRoot">
          <p:childTnLst>
            <p:seq>
              <p:cTn id="105" dur="indefinite" nodeType="mainSeq">
                <p:childTnLst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986480" y="125280"/>
            <a:ext cx="1204920" cy="110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Textfeld 3"/>
          <p:cNvSpPr/>
          <p:nvPr/>
        </p:nvSpPr>
        <p:spPr>
          <a:xfrm>
            <a:off x="407160" y="125280"/>
            <a:ext cx="1171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Fazit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5" name="Grafik 4" descr="Ein Bild, das Text, Screenshot, Schrift, Zah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504440" y="1546920"/>
            <a:ext cx="9182520" cy="150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5"/>
          <p:cNvSpPr/>
          <p:nvPr/>
        </p:nvSpPr>
        <p:spPr>
          <a:xfrm>
            <a:off x="1428480" y="827640"/>
            <a:ext cx="1933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Soll / Ist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6"/>
          <p:cNvSpPr/>
          <p:nvPr/>
        </p:nvSpPr>
        <p:spPr>
          <a:xfrm>
            <a:off x="1437480" y="3852360"/>
            <a:ext cx="394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Lessons Learned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7"/>
          <p:cNvSpPr/>
          <p:nvPr/>
        </p:nvSpPr>
        <p:spPr>
          <a:xfrm>
            <a:off x="1452240" y="4578120"/>
            <a:ext cx="63356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de-DE" sz="2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• </a:t>
            </a:r>
            <a:r>
              <a:rPr b="0" lang="de-DE" sz="2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Entwicklungsprozess von Softwareprojekten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2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• </a:t>
            </a:r>
            <a:r>
              <a:rPr b="0" lang="de-DE" sz="2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Zusammenarbeit im Team</a:t>
            </a: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2"/>
          <p:cNvSpPr/>
          <p:nvPr/>
        </p:nvSpPr>
        <p:spPr>
          <a:xfrm>
            <a:off x="557280" y="2599560"/>
            <a:ext cx="111574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Vielen Dank für Ihre Aufmerksamkeit !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1" name="Grafik 88" descr=""/>
          <p:cNvPicPr/>
          <p:nvPr/>
        </p:nvPicPr>
        <p:blipFill>
          <a:blip r:embed="rId2"/>
          <a:stretch/>
        </p:blipFill>
        <p:spPr>
          <a:xfrm>
            <a:off x="255600" y="5835960"/>
            <a:ext cx="5068080" cy="828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feld 2"/>
          <p:cNvSpPr/>
          <p:nvPr/>
        </p:nvSpPr>
        <p:spPr>
          <a:xfrm>
            <a:off x="255600" y="573120"/>
            <a:ext cx="4244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Projektumfeld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feld 87"/>
          <p:cNvSpPr/>
          <p:nvPr/>
        </p:nvSpPr>
        <p:spPr>
          <a:xfrm>
            <a:off x="540000" y="1620000"/>
            <a:ext cx="87613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Entwicklung eines Ticketsystems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8" name="Grafik 88" descr=""/>
          <p:cNvPicPr/>
          <p:nvPr/>
        </p:nvPicPr>
        <p:blipFill>
          <a:blip r:embed="rId2"/>
          <a:stretch/>
        </p:blipFill>
        <p:spPr>
          <a:xfrm>
            <a:off x="805680" y="2834640"/>
            <a:ext cx="6203520" cy="111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Grafik 12" descr="Ein Bild, das Grafiken, lila, Farbigkeit, Flieder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-46080" y="4907520"/>
            <a:ext cx="1896840" cy="106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Picture 31" descr=""/>
          <p:cNvPicPr/>
          <p:nvPr/>
        </p:nvPicPr>
        <p:blipFill>
          <a:blip r:embed="rId4"/>
          <a:stretch/>
        </p:blipFill>
        <p:spPr>
          <a:xfrm>
            <a:off x="1851840" y="4751280"/>
            <a:ext cx="1300680" cy="132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Picture 41" descr=""/>
          <p:cNvPicPr/>
          <p:nvPr/>
        </p:nvPicPr>
        <p:blipFill>
          <a:blip r:embed="rId5"/>
          <a:stretch/>
        </p:blipFill>
        <p:spPr>
          <a:xfrm>
            <a:off x="5333760" y="4751280"/>
            <a:ext cx="4483080" cy="125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Picture 32" descr=""/>
          <p:cNvPicPr/>
          <p:nvPr/>
        </p:nvPicPr>
        <p:blipFill>
          <a:blip r:embed="rId6"/>
          <a:stretch/>
        </p:blipFill>
        <p:spPr>
          <a:xfrm>
            <a:off x="10506240" y="5060520"/>
            <a:ext cx="1003680" cy="93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Grafik 25" descr="Ein Bild, das Kreis, Schrift, Grafiken, Screenshot enthält.&#10;&#10;Automatisch generierte Beschreibung"/>
          <p:cNvPicPr/>
          <p:nvPr/>
        </p:nvPicPr>
        <p:blipFill>
          <a:blip r:embed="rId7"/>
          <a:stretch/>
        </p:blipFill>
        <p:spPr>
          <a:xfrm>
            <a:off x="3551400" y="4885560"/>
            <a:ext cx="1110240" cy="1110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Textfeld 94"/>
          <p:cNvSpPr/>
          <p:nvPr/>
        </p:nvSpPr>
        <p:spPr>
          <a:xfrm>
            <a:off x="550080" y="668520"/>
            <a:ext cx="605700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Textfeld 1"/>
          <p:cNvSpPr/>
          <p:nvPr/>
        </p:nvSpPr>
        <p:spPr>
          <a:xfrm>
            <a:off x="300960" y="2499480"/>
            <a:ext cx="127800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Optimierung der unorganisierten Arbeitsprozesse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Textfeld 2"/>
          <p:cNvSpPr/>
          <p:nvPr/>
        </p:nvSpPr>
        <p:spPr>
          <a:xfrm>
            <a:off x="300240" y="3912120"/>
            <a:ext cx="884304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Manuelle Annahme der Anfragen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	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Wingdings"/>
                <a:ea typeface="DejaVu Sans"/>
              </a:rPr>
              <a:t>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 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Unklarheit, Verwirrung, Fehler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5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feld 5"/>
          <p:cNvSpPr/>
          <p:nvPr/>
        </p:nvSpPr>
        <p:spPr>
          <a:xfrm>
            <a:off x="763560" y="573120"/>
            <a:ext cx="3228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Projektziel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Textfeld 91"/>
          <p:cNvSpPr/>
          <p:nvPr/>
        </p:nvSpPr>
        <p:spPr>
          <a:xfrm>
            <a:off x="1419840" y="1620000"/>
            <a:ext cx="78390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DejaVu Sans"/>
              </a:rPr>
              <a:t>Entwicklung eines Ticketsystems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1" name="Grafik 92" descr=""/>
          <p:cNvPicPr/>
          <p:nvPr/>
        </p:nvPicPr>
        <p:blipFill>
          <a:blip r:embed="rId2"/>
          <a:stretch/>
        </p:blipFill>
        <p:spPr>
          <a:xfrm>
            <a:off x="1546920" y="2426760"/>
            <a:ext cx="8930880" cy="405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Textfeld 94"/>
          <p:cNvSpPr/>
          <p:nvPr/>
        </p:nvSpPr>
        <p:spPr>
          <a:xfrm>
            <a:off x="550080" y="668520"/>
            <a:ext cx="62884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Textfeld 1"/>
          <p:cNvSpPr/>
          <p:nvPr/>
        </p:nvSpPr>
        <p:spPr>
          <a:xfrm>
            <a:off x="255960" y="2447280"/>
            <a:ext cx="10850760" cy="9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Stakeholder : Alle Kommilitonen des Projekts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"/>
          <p:cNvSpPr/>
          <p:nvPr/>
        </p:nvSpPr>
        <p:spPr>
          <a:xfrm>
            <a:off x="276120" y="3638520"/>
            <a:ext cx="6252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Funktion der Mitarbeiter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Rechteck 2"/>
          <p:cNvSpPr/>
          <p:nvPr/>
        </p:nvSpPr>
        <p:spPr>
          <a:xfrm>
            <a:off x="0" y="0"/>
            <a:ext cx="5744880" cy="685656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Aptos"/>
              <a:ea typeface="DejaVu Sans"/>
            </a:endParaRPr>
          </a:p>
        </p:txBody>
      </p:sp>
      <p:sp>
        <p:nvSpPr>
          <p:cNvPr id="88" name="Textfeld 3"/>
          <p:cNvSpPr/>
          <p:nvPr/>
        </p:nvSpPr>
        <p:spPr>
          <a:xfrm>
            <a:off x="242640" y="573120"/>
            <a:ext cx="23691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Textfeld 4"/>
          <p:cNvSpPr/>
          <p:nvPr/>
        </p:nvSpPr>
        <p:spPr>
          <a:xfrm>
            <a:off x="296280" y="1404360"/>
            <a:ext cx="5318280" cy="51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  <a:ea typeface="DejaVu Sans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0" name="Grafik 1" descr="Ein Bild, das Text, Schrift, Grafiken, Grafikdesign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084720" y="1971720"/>
            <a:ext cx="5884200" cy="322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4840" cy="17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feld 94"/>
          <p:cNvSpPr/>
          <p:nvPr/>
        </p:nvSpPr>
        <p:spPr>
          <a:xfrm>
            <a:off x="550080" y="668520"/>
            <a:ext cx="62884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93" name="Tabelle 3"/>
          <p:cNvGraphicFramePr/>
          <p:nvPr/>
        </p:nvGraphicFramePr>
        <p:xfrm>
          <a:off x="1196280" y="3325680"/>
          <a:ext cx="9798840" cy="3011040"/>
        </p:xfrm>
        <a:graphic>
          <a:graphicData uri="http://schemas.openxmlformats.org/drawingml/2006/table">
            <a:tbl>
              <a:tblPr/>
              <a:tblGrid>
                <a:gridCol w="4899600"/>
                <a:gridCol w="4899600"/>
              </a:tblGrid>
              <a:tr h="572760"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8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Projektphase</a:t>
                      </a:r>
                      <a:endParaRPr b="0" lang="de-DE" sz="2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8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Aufwand in Stunden</a:t>
                      </a:r>
                      <a:endParaRPr b="0" lang="de-DE" sz="2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572760"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Entwurf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12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Implementierung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42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Qualitätssicherung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6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  <a:ea typeface="DejaVu Sans"/>
                        </a:rPr>
                        <a:t>Dokumentation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  <a:ea typeface="DejaVu Sans"/>
                        </a:rPr>
                        <a:t>20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4" name="Textfeld 4"/>
          <p:cNvSpPr/>
          <p:nvPr/>
        </p:nvSpPr>
        <p:spPr>
          <a:xfrm>
            <a:off x="1114560" y="2286000"/>
            <a:ext cx="8364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  <a:ea typeface="DejaVu Sans"/>
              </a:rPr>
              <a:t>Aufwandsplanung zu den Projektphasen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LibreOffice/24.8.4.2$Windows_X86_64 LibreOffice_project/bb3cfa12c7b1bf994ecc5649a80400d06cd71002</Application>
  <AppVersion>15.0000</AppVersion>
  <Words>348</Words>
  <Paragraphs>190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2024-03-06T08:10:14Z</dcterms:created>
  <dc:creator>Jihye Lee</dc:creator>
  <dc:description/>
  <dc:language>de-DE</dc:language>
  <cp:lastModifiedBy/>
  <dcterms:modified xsi:type="dcterms:W3CDTF">2025-02-07T06:03:47Z</dcterms:modified>
  <cp:revision>216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i4>35</vt:i4>
  </property>
</Properties>
</file>